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F413-A8A0-43EB-9CDD-E97AA589D76B}" type="datetimeFigureOut">
              <a:rPr lang="pl-PL" smtClean="0"/>
              <a:t>19.12.2022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1465-6338-4C16-B5C4-DBC9DC2488D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F413-A8A0-43EB-9CDD-E97AA589D76B}" type="datetimeFigureOut">
              <a:rPr lang="pl-PL" smtClean="0"/>
              <a:t>19.12.2022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1465-6338-4C16-B5C4-DBC9DC2488D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F413-A8A0-43EB-9CDD-E97AA589D76B}" type="datetimeFigureOut">
              <a:rPr lang="pl-PL" smtClean="0"/>
              <a:t>19.12.2022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1465-6338-4C16-B5C4-DBC9DC2488D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F413-A8A0-43EB-9CDD-E97AA589D76B}" type="datetimeFigureOut">
              <a:rPr lang="pl-PL" smtClean="0"/>
              <a:t>19.12.2022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1465-6338-4C16-B5C4-DBC9DC2488D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F413-A8A0-43EB-9CDD-E97AA589D76B}" type="datetimeFigureOut">
              <a:rPr lang="pl-PL" smtClean="0"/>
              <a:t>19.12.2022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1465-6338-4C16-B5C4-DBC9DC2488D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F413-A8A0-43EB-9CDD-E97AA589D76B}" type="datetimeFigureOut">
              <a:rPr lang="pl-PL" smtClean="0"/>
              <a:t>19.12.2022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1465-6338-4C16-B5C4-DBC9DC2488D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F413-A8A0-43EB-9CDD-E97AA589D76B}" type="datetimeFigureOut">
              <a:rPr lang="pl-PL" smtClean="0"/>
              <a:t>19.12.2022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1465-6338-4C16-B5C4-DBC9DC2488D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F413-A8A0-43EB-9CDD-E97AA589D76B}" type="datetimeFigureOut">
              <a:rPr lang="pl-PL" smtClean="0"/>
              <a:t>19.12.2022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1465-6338-4C16-B5C4-DBC9DC2488D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F413-A8A0-43EB-9CDD-E97AA589D76B}" type="datetimeFigureOut">
              <a:rPr lang="pl-PL" smtClean="0"/>
              <a:t>19.12.2022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1465-6338-4C16-B5C4-DBC9DC2488D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F413-A8A0-43EB-9CDD-E97AA589D76B}" type="datetimeFigureOut">
              <a:rPr lang="pl-PL" smtClean="0"/>
              <a:t>19.12.2022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1465-6338-4C16-B5C4-DBC9DC2488D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F413-A8A0-43EB-9CDD-E97AA589D76B}" type="datetimeFigureOut">
              <a:rPr lang="pl-PL" smtClean="0"/>
              <a:t>19.12.2022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1465-6338-4C16-B5C4-DBC9DC2488D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8F413-A8A0-43EB-9CDD-E97AA589D76B}" type="datetimeFigureOut">
              <a:rPr lang="pl-PL" smtClean="0"/>
              <a:t>19.12.2022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C1465-6338-4C16-B5C4-DBC9DC2488D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SZKOŁA W SIECI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323528" y="1628800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pl-PL" sz="2400" dirty="0" smtClean="0"/>
              <a:t>Korzystając z podręcznika str. 48 – 52 uzupełnij slajd 2 ilustracjami i podpisami. </a:t>
            </a:r>
          </a:p>
          <a:p>
            <a:pPr marL="457200" indent="-457200">
              <a:buAutoNum type="arabicPeriod"/>
            </a:pPr>
            <a:r>
              <a:rPr lang="pl-PL" sz="2400" dirty="0" smtClean="0"/>
              <a:t>Napisz, czym są serwer, </a:t>
            </a:r>
            <a:r>
              <a:rPr lang="pl-PL" sz="2400" dirty="0" err="1" smtClean="0"/>
              <a:t>ruter</a:t>
            </a:r>
            <a:r>
              <a:rPr lang="pl-PL" sz="2400" dirty="0" smtClean="0"/>
              <a:t> i Internet.</a:t>
            </a:r>
          </a:p>
          <a:p>
            <a:pPr marL="457200" indent="-457200">
              <a:buAutoNum type="arabicPeriod"/>
            </a:pPr>
            <a:r>
              <a:rPr lang="pl-PL" sz="2400" dirty="0" smtClean="0"/>
              <a:t>Wypisz zalety sieci komputerowej.</a:t>
            </a:r>
          </a:p>
          <a:p>
            <a:pPr marL="457200" indent="-457200">
              <a:buAutoNum type="arabicPeriod"/>
            </a:pPr>
            <a:r>
              <a:rPr lang="pl-PL" sz="2400" dirty="0" smtClean="0"/>
              <a:t>Połącz podpisy na slajdzie 4 z odpowiednimi ikonami.</a:t>
            </a:r>
          </a:p>
          <a:p>
            <a:pPr marL="457200" indent="-457200">
              <a:buAutoNum type="arabicPeriod"/>
            </a:pPr>
            <a:endParaRPr lang="pl-PL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nternet przedmiotow: wektory i ilustracje do darmowego pobrania | Freepi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04864"/>
            <a:ext cx="1296144" cy="1296144"/>
          </a:xfrm>
          <a:prstGeom prst="rect">
            <a:avLst/>
          </a:prstGeom>
          <a:noFill/>
        </p:spPr>
      </p:pic>
      <p:cxnSp>
        <p:nvCxnSpPr>
          <p:cNvPr id="5" name="Łącznik: łamany 22">
            <a:extLst>
              <a:ext uri="{FF2B5EF4-FFF2-40B4-BE49-F238E27FC236}">
                <a16:creationId xmlns:a16="http://schemas.microsoft.com/office/drawing/2014/main" xmlns="" id="{88E7F235-452A-4CC9-8F5B-A2294A186422}"/>
              </a:ext>
            </a:extLst>
          </p:cNvPr>
          <p:cNvCxnSpPr/>
          <p:nvPr/>
        </p:nvCxnSpPr>
        <p:spPr>
          <a:xfrm>
            <a:off x="1547664" y="2852936"/>
            <a:ext cx="1944216" cy="187220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" name="Łącznik: łamany 20">
            <a:extLst>
              <a:ext uri="{FF2B5EF4-FFF2-40B4-BE49-F238E27FC236}">
                <a16:creationId xmlns:a16="http://schemas.microsoft.com/office/drawing/2014/main" xmlns="" id="{5C25BBF9-3355-46E6-B2B8-430A7D5CF5D2}"/>
              </a:ext>
            </a:extLst>
          </p:cNvPr>
          <p:cNvCxnSpPr/>
          <p:nvPr/>
        </p:nvCxnSpPr>
        <p:spPr>
          <a:xfrm flipV="1">
            <a:off x="1403648" y="1484784"/>
            <a:ext cx="2160240" cy="137882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9" name="Obraz 8" descr="Obraz zawierający komputer&#10;&#10;Opis wygenerowany automatycznie">
            <a:extLst>
              <a:ext uri="{FF2B5EF4-FFF2-40B4-BE49-F238E27FC236}">
                <a16:creationId xmlns:a16="http://schemas.microsoft.com/office/drawing/2014/main" xmlns="" id="{2BED18F2-9262-45C3-952D-08AEC38882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5896" y="764704"/>
            <a:ext cx="904762" cy="1171429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1E1DAF36-1EE6-452A-BDD4-D97358EA34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3888" y="4365104"/>
            <a:ext cx="1000000" cy="685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3284984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/>
              <a:t>Microsoft </a:t>
            </a:r>
            <a:r>
              <a:rPr lang="pl-PL" sz="2800" dirty="0" err="1"/>
              <a:t>Teams</a:t>
            </a:r>
            <a:r>
              <a:rPr lang="pl-PL" sz="2800" dirty="0"/>
              <a:t> to </a:t>
            </a:r>
            <a:r>
              <a:rPr lang="pl-PL" sz="2800" dirty="0" smtClean="0"/>
              <a:t>aplikacja, która </a:t>
            </a:r>
            <a:r>
              <a:rPr lang="pl-PL" sz="2800" dirty="0"/>
              <a:t>wspiera pracę </a:t>
            </a:r>
            <a:r>
              <a:rPr lang="pl-PL" sz="2800" dirty="0" smtClean="0"/>
              <a:t>zdalną. </a:t>
            </a:r>
            <a:r>
              <a:rPr lang="pl-PL" sz="2800" dirty="0"/>
              <a:t>Wchodzi ona w </a:t>
            </a:r>
            <a:r>
              <a:rPr lang="pl-PL" sz="2800" dirty="0" smtClean="0"/>
              <a:t>skład pakietu Office 365. </a:t>
            </a:r>
            <a:r>
              <a:rPr lang="pl-PL" sz="2800" dirty="0"/>
              <a:t> </a:t>
            </a:r>
            <a:endParaRPr lang="pl-PL" sz="2800" dirty="0" smtClean="0"/>
          </a:p>
          <a:p>
            <a:r>
              <a:rPr lang="pl-PL" sz="2800" b="1" dirty="0"/>
              <a:t> </a:t>
            </a:r>
            <a:r>
              <a:rPr lang="pl-PL" sz="2800" dirty="0"/>
              <a:t>Dzięki aplikacji </a:t>
            </a:r>
            <a:r>
              <a:rPr lang="pl-PL" sz="2800" dirty="0" err="1"/>
              <a:t>Teams</a:t>
            </a:r>
            <a:r>
              <a:rPr lang="pl-PL" sz="2800" dirty="0"/>
              <a:t> osoby w organizacji korzystają z czata, wideokonferencji a nawet wymiany </a:t>
            </a:r>
            <a:r>
              <a:rPr lang="pl-PL" sz="2800" dirty="0" smtClean="0"/>
              <a:t>dokumentów.</a:t>
            </a:r>
            <a:endParaRPr lang="pl-PL" sz="2800" u="sng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Korzystanie z sieci podczas nauki.</a:t>
            </a:r>
            <a:endParaRPr lang="pl-PL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1268760"/>
            <a:ext cx="8434845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9"/>
            <a:ext cx="1712465" cy="2232248"/>
          </a:xfrm>
          <a:prstGeom prst="rect">
            <a:avLst/>
          </a:prstGeom>
          <a:ln w="635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1654" y="260648"/>
            <a:ext cx="1310546" cy="100811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5949280"/>
            <a:ext cx="1584176" cy="67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6021288"/>
            <a:ext cx="1728192" cy="665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50393" y="260648"/>
            <a:ext cx="2365623" cy="1957757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5981506"/>
            <a:ext cx="2866057" cy="687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37660" y="260648"/>
            <a:ext cx="2254820" cy="1609526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1520" y="6165304"/>
            <a:ext cx="208823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513" y="3356992"/>
            <a:ext cx="4104455" cy="8382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1520" y="5589240"/>
            <a:ext cx="720080" cy="444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99992" y="3501008"/>
            <a:ext cx="2160240" cy="6096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75" name="Picture 1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76256" y="3501008"/>
            <a:ext cx="2123728" cy="60007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76" name="Picture 1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43608" y="5589240"/>
            <a:ext cx="195644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7" name="Picture 17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59832" y="5573856"/>
            <a:ext cx="1800200" cy="39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3900660" cy="1296144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39" y="260648"/>
            <a:ext cx="3290067" cy="244827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212976"/>
            <a:ext cx="1927599" cy="1944216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3717032"/>
            <a:ext cx="2310765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5949280"/>
            <a:ext cx="1656184" cy="690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11" descr="Wat is er nieuw in Microsoft Teams - Aankondigingen!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4128" y="3717032"/>
            <a:ext cx="2664296" cy="1499539"/>
          </a:xfrm>
          <a:prstGeom prst="rect">
            <a:avLst/>
          </a:prstGeom>
          <a:noFill/>
        </p:spPr>
      </p:pic>
      <p:pic>
        <p:nvPicPr>
          <p:cNvPr id="16396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96336" y="5949280"/>
            <a:ext cx="109225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95736" y="6021288"/>
            <a:ext cx="113035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8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63888" y="6021288"/>
            <a:ext cx="2160240" cy="613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9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12160" y="5992970"/>
            <a:ext cx="1368152" cy="676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66</Words>
  <Application>Microsoft Office PowerPoint</Application>
  <PresentationFormat>Pokaz na ekranie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SZKOŁA W SIECI</vt:lpstr>
      <vt:lpstr>Slajd 2</vt:lpstr>
      <vt:lpstr>Korzystanie z sieci podczas nauki.</vt:lpstr>
      <vt:lpstr>Slajd 4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SZKOŁA W SIECI</dc:title>
  <dc:creator>IwonaG</dc:creator>
  <cp:lastModifiedBy>IwonaG</cp:lastModifiedBy>
  <cp:revision>7</cp:revision>
  <dcterms:created xsi:type="dcterms:W3CDTF">2022-12-19T07:11:37Z</dcterms:created>
  <dcterms:modified xsi:type="dcterms:W3CDTF">2022-12-19T08:15:33Z</dcterms:modified>
</cp:coreProperties>
</file>