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5" r:id="rId5"/>
    <p:sldId id="269" r:id="rId6"/>
    <p:sldId id="267" r:id="rId7"/>
    <p:sldId id="270" r:id="rId8"/>
    <p:sldId id="264" r:id="rId9"/>
    <p:sldId id="271" r:id="rId10"/>
    <p:sldId id="26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89102"/>
    <a:srgbClr val="CC9900"/>
    <a:srgbClr val="F79B4F"/>
    <a:srgbClr val="003BC0"/>
    <a:srgbClr val="E20071"/>
    <a:srgbClr val="E20087"/>
    <a:srgbClr val="FFABCB"/>
    <a:srgbClr val="EF720B"/>
    <a:srgbClr val="6F4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3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92AC-038C-4331-8BD0-674D7F0502FA}" type="datetimeFigureOut">
              <a:rPr lang="pl-PL" smtClean="0"/>
              <a:t>2020-12-21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AC10-1C13-4842-8A2D-81D3C2A709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02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AC10-1C13-4842-8A2D-81D3C2A7093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896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3734411"/>
            <a:ext cx="8093365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5566870"/>
            <a:ext cx="8093365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360065"/>
            <a:ext cx="8246070" cy="397033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245" y="527605"/>
            <a:ext cx="610820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245" y="1291130"/>
            <a:ext cx="6108200" cy="442844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749245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360065"/>
            <a:ext cx="3817625" cy="773424"/>
          </a:xfrm>
        </p:spPr>
        <p:txBody>
          <a:bodyPr anchor="b"/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3123590"/>
            <a:ext cx="3817625" cy="303505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360065"/>
            <a:ext cx="3817625" cy="773424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3123590"/>
            <a:ext cx="3817625" cy="3035058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345230"/>
            <a:ext cx="8246070" cy="2290575"/>
          </a:xfrm>
        </p:spPr>
        <p:txBody>
          <a:bodyPr>
            <a:normAutofit/>
          </a:bodyPr>
          <a:lstStyle/>
          <a:p>
            <a:r>
              <a:rPr lang="pl-PL" dirty="0" smtClean="0"/>
              <a:t>Życzenia  świąteczne</a:t>
            </a:r>
            <a:br>
              <a:rPr lang="pl-PL" dirty="0" smtClean="0"/>
            </a:br>
            <a:r>
              <a:rPr lang="pl-PL" dirty="0" smtClean="0"/>
              <a:t>grudzień 2020 r.</a:t>
            </a: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540" y="222195"/>
            <a:ext cx="1981200" cy="2228850"/>
          </a:xfrm>
          <a:prstGeom prst="rect">
            <a:avLst/>
          </a:prstGeom>
        </p:spPr>
      </p:pic>
      <p:pic>
        <p:nvPicPr>
          <p:cNvPr id="7" name="TGD Pierwsza Gwiazda feat. Kukulska, Marika, Niemen, Badach, Cugowski, Szcześnia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375" y="3887115"/>
            <a:ext cx="8389625" cy="68488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 A </a:t>
            </a:r>
            <a:r>
              <a:rPr lang="pl-PL" b="1" dirty="0"/>
              <a:t>na pożegnanie </a:t>
            </a:r>
            <a:r>
              <a:rPr lang="pl-PL" b="1" dirty="0" smtClean="0"/>
              <a:t>przyjmijcie życzenia</a:t>
            </a:r>
            <a:r>
              <a:rPr lang="pl-PL" b="1" dirty="0"/>
              <a:t>.</a:t>
            </a:r>
            <a:r>
              <a:rPr lang="pl-PL" b="1" dirty="0" smtClean="0"/>
              <a:t> </a:t>
            </a:r>
            <a:br>
              <a:rPr lang="pl-PL" b="1" dirty="0" smtClean="0"/>
            </a:br>
            <a:r>
              <a:rPr lang="pl-PL" b="1" dirty="0" smtClean="0"/>
              <a:t> Gorące życzenia wszelkiej pomyślności.</a:t>
            </a:r>
            <a:br>
              <a:rPr lang="pl-PL" b="1" dirty="0" smtClean="0"/>
            </a:br>
            <a:r>
              <a:rPr lang="pl-PL" b="1" dirty="0" smtClean="0"/>
              <a:t> Niech wam </a:t>
            </a:r>
            <a:r>
              <a:rPr lang="pl-PL" b="1" dirty="0"/>
              <a:t>wszystko lepsze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 niesie Nowy Roczek.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Niech miłość </a:t>
            </a:r>
            <a:r>
              <a:rPr lang="pl-PL" b="1" dirty="0" smtClean="0"/>
              <a:t>i pokój </a:t>
            </a:r>
            <a:r>
              <a:rPr lang="pl-PL" b="1" dirty="0"/>
              <a:t>w waszych domach </a:t>
            </a:r>
            <a:r>
              <a:rPr lang="pl-PL" b="1" dirty="0" smtClean="0"/>
              <a:t>gości”.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                               </a:t>
            </a:r>
            <a:r>
              <a:rPr lang="pl-PL" sz="2200" b="1" dirty="0" smtClean="0"/>
              <a:t>Tadeusz </a:t>
            </a:r>
            <a:r>
              <a:rPr lang="pl-PL" sz="2200" b="1" dirty="0" err="1"/>
              <a:t>Wywrocki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95" y="5261460"/>
            <a:ext cx="9906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5" y="374900"/>
            <a:ext cx="4733855" cy="532558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900" y="4039820"/>
            <a:ext cx="7482544" cy="684885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       </a:t>
            </a:r>
            <a:r>
              <a:rPr lang="pl-PL" b="1" dirty="0" smtClean="0">
                <a:solidFill>
                  <a:srgbClr val="FF0000"/>
                </a:solidFill>
              </a:rPr>
              <a:t>Najserdeczniejsze życzenia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   z okazji Świąt Bożego Narodzenia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składają uczniom, ich rodzinom oraz      pracownikom Szkoły Podstawowej nr 1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  im. Kardynała Bolesława Kominka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           w Kątach Wrocławskich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>
                <a:solidFill>
                  <a:srgbClr val="FF0000"/>
                </a:solidFill>
              </a:rPr>
              <a:t/>
            </a:r>
            <a:br>
              <a:rPr lang="pl-PL" b="1" dirty="0">
                <a:solidFill>
                  <a:srgbClr val="FF0000"/>
                </a:solidFill>
              </a:rPr>
            </a:br>
            <a:r>
              <a:rPr lang="pl-PL" sz="2700" b="1" dirty="0" smtClean="0">
                <a:solidFill>
                  <a:srgbClr val="FF0000"/>
                </a:solidFill>
              </a:rPr>
              <a:t>dyrektorzy szkoły</a:t>
            </a:r>
            <a:br>
              <a:rPr lang="pl-PL" sz="2700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  <a:latin typeface="ElementarzDwa" panose="02000000000000000000" pitchFamily="2" charset="0"/>
              </a:rPr>
              <a:t>Lidia </a:t>
            </a:r>
            <a:r>
              <a:rPr lang="pl-PL" b="1" dirty="0" err="1" smtClean="0">
                <a:solidFill>
                  <a:srgbClr val="FF0000"/>
                </a:solidFill>
                <a:latin typeface="ElementarzDwa" panose="02000000000000000000" pitchFamily="2" charset="0"/>
              </a:rPr>
              <a:t>Reps</a:t>
            </a:r>
            <a:r>
              <a:rPr lang="pl-PL" b="1" dirty="0" smtClean="0">
                <a:solidFill>
                  <a:srgbClr val="FF0000"/>
                </a:solidFill>
                <a:latin typeface="ElementarzDwa" panose="02000000000000000000" pitchFamily="2" charset="0"/>
              </a:rPr>
              <a:t>, Ewa Winnicka, Beata </a:t>
            </a:r>
            <a:r>
              <a:rPr lang="pl-PL" b="1" dirty="0" smtClean="0">
                <a:solidFill>
                  <a:srgbClr val="FF0000"/>
                </a:solidFill>
                <a:latin typeface="ElementarzDwa" panose="02000000000000000000" pitchFamily="2" charset="0"/>
              </a:rPr>
              <a:t>Zielińska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410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2000">
        <p14:vortex dir="r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42900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„Betlejemska </a:t>
            </a:r>
            <a:r>
              <a:rPr lang="pl-PL" b="1" dirty="0"/>
              <a:t>gwiazda </a:t>
            </a:r>
            <a:r>
              <a:rPr lang="pl-PL" b="1" dirty="0" smtClean="0"/>
              <a:t>złotym</a:t>
            </a:r>
            <a:br>
              <a:rPr lang="pl-PL" b="1" dirty="0" smtClean="0"/>
            </a:br>
            <a:r>
              <a:rPr lang="pl-PL" b="1" dirty="0" smtClean="0"/>
              <a:t>blaskiem </a:t>
            </a:r>
            <a:r>
              <a:rPr lang="pl-PL" b="1" dirty="0"/>
              <a:t>świeci</a:t>
            </a:r>
            <a:r>
              <a:rPr lang="pl-PL" b="1" dirty="0" smtClean="0"/>
              <a:t>,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a</a:t>
            </a:r>
            <a:r>
              <a:rPr lang="pl-PL" b="1" dirty="0" smtClean="0"/>
              <a:t> </a:t>
            </a:r>
            <a:r>
              <a:rPr lang="pl-PL" b="1" dirty="0"/>
              <a:t>w </a:t>
            </a:r>
            <a:r>
              <a:rPr lang="pl-PL" b="1" dirty="0" smtClean="0"/>
              <a:t>stajence mały </a:t>
            </a:r>
            <a:r>
              <a:rPr lang="pl-PL" b="1" dirty="0"/>
              <a:t>Jezus na sianie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małymi rączkami </a:t>
            </a:r>
            <a:r>
              <a:rPr lang="pl-PL" b="1" dirty="0"/>
              <a:t>błogosławi </a:t>
            </a:r>
            <a:r>
              <a:rPr lang="pl-PL" b="1" dirty="0" smtClean="0"/>
              <a:t>dzieci.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Z niebios płynie piękne,</a:t>
            </a:r>
            <a:br>
              <a:rPr lang="pl-PL" b="1" dirty="0"/>
            </a:br>
            <a:r>
              <a:rPr lang="pl-PL" b="1" dirty="0"/>
              <a:t>anielskie </a:t>
            </a:r>
            <a:r>
              <a:rPr lang="pl-PL" b="1" dirty="0" smtClean="0"/>
              <a:t>śpiewanie</a:t>
            </a:r>
            <a:r>
              <a:rPr lang="pl-PL" dirty="0"/>
              <a:t>.</a:t>
            </a:r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993" y="4650640"/>
            <a:ext cx="1370111" cy="154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2245" y="3697376"/>
            <a:ext cx="6719020" cy="68488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Wół </a:t>
            </a:r>
            <a:r>
              <a:rPr lang="pl-PL" b="1" dirty="0"/>
              <a:t>i osioł swym oddechem</a:t>
            </a:r>
            <a:br>
              <a:rPr lang="pl-PL" b="1" dirty="0"/>
            </a:br>
            <a:r>
              <a:rPr lang="pl-PL" b="1" dirty="0"/>
              <a:t>dziecię </a:t>
            </a:r>
            <a:r>
              <a:rPr lang="pl-PL" b="1" dirty="0" smtClean="0"/>
              <a:t>ogrzewają. </a:t>
            </a:r>
            <a:br>
              <a:rPr lang="pl-PL" b="1" dirty="0" smtClean="0"/>
            </a:br>
            <a:r>
              <a:rPr lang="pl-PL" b="1" dirty="0" smtClean="0"/>
              <a:t>Słychać dzwonki </a:t>
            </a:r>
            <a:r>
              <a:rPr lang="pl-PL" b="1" dirty="0"/>
              <a:t>owiec</a:t>
            </a:r>
            <a:r>
              <a:rPr lang="pl-PL" b="1" dirty="0" smtClean="0"/>
              <a:t>,</a:t>
            </a:r>
            <a:br>
              <a:rPr lang="pl-PL" b="1" dirty="0" smtClean="0"/>
            </a:br>
            <a:r>
              <a:rPr lang="pl-PL" b="1" dirty="0" smtClean="0"/>
              <a:t> beczenie barana.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Świerszcze </a:t>
            </a:r>
            <a:r>
              <a:rPr lang="pl-PL" b="1" dirty="0" smtClean="0"/>
              <a:t>na skrzypcach </a:t>
            </a:r>
            <a:br>
              <a:rPr lang="pl-PL" b="1" dirty="0" smtClean="0"/>
            </a:br>
            <a:r>
              <a:rPr lang="pl-PL" b="1" dirty="0" smtClean="0"/>
              <a:t>wesoło </a:t>
            </a:r>
            <a:r>
              <a:rPr lang="pl-PL" b="1" dirty="0"/>
              <a:t>Mu </a:t>
            </a:r>
            <a:r>
              <a:rPr lang="pl-PL" b="1" dirty="0" smtClean="0"/>
              <a:t>grają.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Każdy na swój sposób</a:t>
            </a:r>
            <a:br>
              <a:rPr lang="pl-PL" b="1" dirty="0"/>
            </a:br>
            <a:r>
              <a:rPr lang="pl-PL" b="1" dirty="0"/>
              <a:t>chce przywitać Pana.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5" y="4803345"/>
            <a:ext cx="1460199" cy="16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0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375" y="3887115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Biedni pastuszkowie do </a:t>
            </a:r>
            <a:r>
              <a:rPr lang="pl-PL" b="1" dirty="0" smtClean="0"/>
              <a:t>szopy przybyli.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Co mieli, to </a:t>
            </a:r>
            <a:r>
              <a:rPr lang="pl-PL" b="1" dirty="0" smtClean="0"/>
              <a:t>wzięli, nieśli </a:t>
            </a:r>
            <a:r>
              <a:rPr lang="pl-PL" b="1" dirty="0"/>
              <a:t>Jezusowi.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Bogaci</a:t>
            </a:r>
            <a:r>
              <a:rPr lang="pl-PL" b="1" dirty="0"/>
              <a:t> </a:t>
            </a:r>
            <a:r>
              <a:rPr lang="pl-PL" b="1" dirty="0" smtClean="0"/>
              <a:t>królowie </a:t>
            </a:r>
            <a:r>
              <a:rPr lang="pl-PL" b="1" dirty="0"/>
              <a:t>podarki </a:t>
            </a:r>
            <a:r>
              <a:rPr lang="pl-PL" b="1" dirty="0" smtClean="0"/>
              <a:t>złożyli.</a:t>
            </a:r>
            <a:br>
              <a:rPr lang="pl-PL" b="1" dirty="0" smtClean="0"/>
            </a:br>
            <a:r>
              <a:rPr lang="pl-PL" b="1" dirty="0" smtClean="0"/>
              <a:t> Hołdy Mu </a:t>
            </a:r>
            <a:r>
              <a:rPr lang="pl-PL" b="1" dirty="0"/>
              <a:t>oddali, Panu i Królowi.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85" y="4803345"/>
            <a:ext cx="1392596" cy="15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5770" y="3734410"/>
            <a:ext cx="7024430" cy="68488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„Mały </a:t>
            </a:r>
            <a:r>
              <a:rPr lang="pl-PL" b="1" dirty="0"/>
              <a:t>Kuba na </a:t>
            </a:r>
            <a:r>
              <a:rPr lang="pl-PL" b="1" dirty="0" smtClean="0"/>
              <a:t>fujarce</a:t>
            </a:r>
            <a:br>
              <a:rPr lang="pl-PL" b="1" dirty="0" smtClean="0"/>
            </a:br>
            <a:r>
              <a:rPr lang="pl-PL" b="1" dirty="0" smtClean="0"/>
              <a:t> proste nuty składa. 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Chciałby </a:t>
            </a:r>
            <a:r>
              <a:rPr lang="pl-PL" b="1" dirty="0" smtClean="0"/>
              <a:t>podejść bliżej</a:t>
            </a:r>
            <a:r>
              <a:rPr lang="pl-PL" b="1" dirty="0"/>
              <a:t>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lecz </a:t>
            </a:r>
            <a:r>
              <a:rPr lang="pl-PL" b="1" dirty="0"/>
              <a:t>bardzo się </a:t>
            </a:r>
            <a:r>
              <a:rPr lang="pl-PL" b="1" dirty="0" smtClean="0"/>
              <a:t>boi.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Graniem na fujarce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wszystko opowiada.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O swej wielkiej</a:t>
            </a:r>
            <a:br>
              <a:rPr lang="pl-PL" b="1" dirty="0"/>
            </a:br>
            <a:r>
              <a:rPr lang="pl-PL" b="1" dirty="0"/>
              <a:t>biedzie i smutnej niedoli.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4803345"/>
            <a:ext cx="1262076" cy="14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1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7899" y="3581705"/>
            <a:ext cx="7177135" cy="684885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b="1" dirty="0"/>
              <a:t>Muzykanci w darze na </a:t>
            </a:r>
            <a:r>
              <a:rPr lang="pl-PL" b="1" dirty="0" smtClean="0"/>
              <a:t>basetlach</a:t>
            </a:r>
            <a:r>
              <a:rPr lang="pl-PL" b="1" dirty="0"/>
              <a:t> </a:t>
            </a:r>
            <a:r>
              <a:rPr lang="pl-PL" b="1" dirty="0" smtClean="0"/>
              <a:t>grają, </a:t>
            </a:r>
            <a:br>
              <a:rPr lang="pl-PL" b="1" dirty="0" smtClean="0"/>
            </a:br>
            <a:r>
              <a:rPr lang="pl-PL" b="1" dirty="0" smtClean="0"/>
              <a:t>Słychać </a:t>
            </a:r>
            <a:r>
              <a:rPr lang="pl-PL" b="1" dirty="0"/>
              <a:t>skrzypce, dudy</a:t>
            </a:r>
            <a:br>
              <a:rPr lang="pl-PL" b="1" dirty="0"/>
            </a:br>
            <a:r>
              <a:rPr lang="pl-PL" b="1" dirty="0"/>
              <a:t>i gromkie śpiewanie.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Kolęda, kolęda- </a:t>
            </a:r>
            <a:r>
              <a:rPr lang="pl-PL" b="1" dirty="0"/>
              <a:t>po górach się </a:t>
            </a:r>
            <a:r>
              <a:rPr lang="pl-PL" b="1" dirty="0" smtClean="0"/>
              <a:t>niesie.</a:t>
            </a:r>
            <a:r>
              <a:rPr lang="pl-PL" b="1" dirty="0"/>
              <a:t/>
            </a:r>
            <a:br>
              <a:rPr lang="pl-PL" b="1" dirty="0"/>
            </a:br>
            <a:r>
              <a:rPr lang="pl-PL" b="1" dirty="0"/>
              <a:t>Kolęda, kolęda- witaj, miły Panie.</a:t>
            </a:r>
            <a:r>
              <a:rPr lang="pl-PL" dirty="0"/>
              <a:t/>
            </a:r>
            <a:br>
              <a:rPr lang="pl-P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8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5800" y="3734410"/>
            <a:ext cx="6108200" cy="68488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Gdy tak wszyscy razem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wielce</a:t>
            </a:r>
            <a:r>
              <a:rPr lang="pl-PL" b="1" dirty="0"/>
              <a:t> </a:t>
            </a:r>
            <a:r>
              <a:rPr lang="pl-PL" b="1" dirty="0" smtClean="0"/>
              <a:t>się radują.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Betlejemska gwiazda</a:t>
            </a:r>
            <a:br>
              <a:rPr lang="pl-PL" b="1" dirty="0"/>
            </a:br>
            <a:r>
              <a:rPr lang="pl-PL" b="1" dirty="0"/>
              <a:t>na niebie im świeci. </a:t>
            </a:r>
            <a:br>
              <a:rPr lang="pl-PL" b="1" dirty="0"/>
            </a:br>
            <a:r>
              <a:rPr lang="pl-PL" b="1" dirty="0"/>
              <a:t>A na ziemi miłość,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a </a:t>
            </a:r>
            <a:r>
              <a:rPr lang="pl-PL" b="1" dirty="0"/>
              <a:t>na </a:t>
            </a:r>
            <a:r>
              <a:rPr lang="pl-PL" b="1" dirty="0" smtClean="0"/>
              <a:t>ziemi radość</a:t>
            </a:r>
            <a:r>
              <a:rPr lang="pl-PL" b="1" dirty="0"/>
              <a:t>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Jeden </a:t>
            </a:r>
            <a:r>
              <a:rPr lang="pl-PL" b="1" dirty="0"/>
              <a:t>Pan najwyższy –</a:t>
            </a:r>
            <a:br>
              <a:rPr lang="pl-PL" b="1" dirty="0"/>
            </a:br>
            <a:r>
              <a:rPr lang="pl-PL" b="1" dirty="0"/>
              <a:t>dzieciątko Jezusek.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4374" y="4039820"/>
            <a:ext cx="8093365" cy="68488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W Betlejem stajence </a:t>
            </a:r>
            <a:r>
              <a:rPr lang="pl-PL" b="1" dirty="0" smtClean="0"/>
              <a:t>dziecię rączki składa. </a:t>
            </a:r>
            <a:r>
              <a:rPr lang="pl-PL" b="1" dirty="0"/>
              <a:t>Wszystkich </a:t>
            </a:r>
            <a:r>
              <a:rPr lang="pl-PL" b="1" dirty="0" smtClean="0"/>
              <a:t>wokół błogosławi </a:t>
            </a:r>
            <a:r>
              <a:rPr lang="pl-PL" b="1" dirty="0"/>
              <a:t>i do siebie gada.</a:t>
            </a:r>
            <a:br>
              <a:rPr lang="pl-PL" b="1" dirty="0"/>
            </a:br>
            <a:r>
              <a:rPr lang="pl-PL" b="1" dirty="0"/>
              <a:t>Bartek mocno się przepycha,</a:t>
            </a:r>
            <a:br>
              <a:rPr lang="pl-PL" b="1" dirty="0"/>
            </a:br>
            <a:r>
              <a:rPr lang="pl-PL" b="1" dirty="0"/>
              <a:t>chciałby coś </a:t>
            </a:r>
            <a:r>
              <a:rPr lang="pl-PL" b="1" dirty="0" smtClean="0"/>
              <a:t>usłyszeć.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„</a:t>
            </a:r>
            <a:r>
              <a:rPr lang="pl-PL" b="1" dirty="0" smtClean="0"/>
              <a:t>Pokój ludziom </a:t>
            </a:r>
            <a:r>
              <a:rPr lang="pl-PL" b="1" dirty="0"/>
              <a:t>dobrej woli”-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ciszej,  bądźmy </a:t>
            </a:r>
            <a:r>
              <a:rPr lang="pl-PL" b="1" dirty="0"/>
              <a:t>ciszej.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4650640"/>
            <a:ext cx="1370380" cy="15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39539" y="3887115"/>
            <a:ext cx="6871725" cy="684885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Choć minęły wieki,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a świat taki wielki.</a:t>
            </a:r>
            <a:br>
              <a:rPr lang="pl-PL" b="1" dirty="0" smtClean="0"/>
            </a:br>
            <a:r>
              <a:rPr lang="pl-PL" b="1" dirty="0" smtClean="0"/>
              <a:t> </a:t>
            </a:r>
            <a:r>
              <a:rPr lang="pl-PL" b="1" dirty="0"/>
              <a:t>Lecz nikt </a:t>
            </a:r>
            <a:r>
              <a:rPr lang="pl-PL" b="1" dirty="0" smtClean="0"/>
              <a:t>nie zapomniał </a:t>
            </a:r>
            <a:br>
              <a:rPr lang="pl-PL" b="1" dirty="0" smtClean="0"/>
            </a:br>
            <a:r>
              <a:rPr lang="pl-PL" b="1" dirty="0" smtClean="0"/>
              <a:t>o </a:t>
            </a:r>
            <a:r>
              <a:rPr lang="pl-PL" b="1" dirty="0"/>
              <a:t>małej dziecinie.</a:t>
            </a:r>
            <a:br>
              <a:rPr lang="pl-PL" b="1" dirty="0"/>
            </a:br>
            <a:r>
              <a:rPr lang="pl-PL" b="1" dirty="0"/>
              <a:t>Jak każe tradycja, przy </a:t>
            </a:r>
            <a:r>
              <a:rPr lang="pl-PL" b="1" dirty="0" smtClean="0"/>
              <a:t>świętej wigilii</a:t>
            </a:r>
            <a:r>
              <a:rPr lang="pl-PL" b="1" dirty="0"/>
              <a:t>.</a:t>
            </a:r>
            <a:r>
              <a:rPr lang="pl-PL" b="1" dirty="0" smtClean="0"/>
              <a:t> </a:t>
            </a:r>
            <a:r>
              <a:rPr lang="pl-PL" b="1" dirty="0"/>
              <a:t>Zasiadają </a:t>
            </a:r>
            <a:r>
              <a:rPr lang="pl-PL" b="1" dirty="0" smtClean="0"/>
              <a:t>wszyscy i </a:t>
            </a:r>
            <a:r>
              <a:rPr lang="pl-PL" b="1" dirty="0"/>
              <a:t>kolęda płynie.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85" y="680310"/>
            <a:ext cx="1221640" cy="13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1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53</Words>
  <Application>Microsoft Office PowerPoint</Application>
  <PresentationFormat>Pokaz na ekranie (4:3)</PresentationFormat>
  <Paragraphs>12</Paragraphs>
  <Slides>11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ElementarzDwa</vt:lpstr>
      <vt:lpstr>Office Theme</vt:lpstr>
      <vt:lpstr>Życzenia  świąteczne grudzień 2020 r.</vt:lpstr>
      <vt:lpstr>„Betlejemska gwiazda złotym blaskiem świeci,  a w stajence mały Jezus na sianie  małymi rączkami błogosławi dzieci. Z niebios płynie piękne, anielskie śpiewanie.</vt:lpstr>
      <vt:lpstr>Wół i osioł swym oddechem dziecię ogrzewają.  Słychać dzwonki owiec,  beczenie barana.  Świerszcze na skrzypcach  wesoło Mu grają. Każdy na swój sposób chce przywitać Pana. </vt:lpstr>
      <vt:lpstr>Biedni pastuszkowie do szopy przybyli.  Co mieli, to wzięli, nieśli Jezusowi.  Bogaci królowie podarki złożyli.  Hołdy Mu oddali, Panu i Królowi. </vt:lpstr>
      <vt:lpstr>„Mały Kuba na fujarce  proste nuty składa.   Chciałby podejść bliżej,  lecz bardzo się boi. Graniem na fujarce  wszystko opowiada.  O swej wielkiej biedzie i smutnej niedoli.  </vt:lpstr>
      <vt:lpstr> Muzykanci w darze na basetlach grają,  Słychać skrzypce, dudy i gromkie śpiewanie.  Kolęda, kolęda- po górach się niesie. Kolęda, kolęda- witaj, miły Panie. </vt:lpstr>
      <vt:lpstr>Gdy tak wszyscy razem  wielce się radują.  Betlejemska gwiazda na niebie im świeci.  A na ziemi miłość,  a na ziemi radość.  Jeden Pan najwyższy – dzieciątko Jezusek.</vt:lpstr>
      <vt:lpstr>W Betlejem stajence dziecię rączki składa. Wszystkich wokół błogosławi i do siebie gada. Bartek mocno się przepycha, chciałby coś usłyszeć.  „Pokój ludziom dobrej woli”-  ciszej,  bądźmy ciszej. </vt:lpstr>
      <vt:lpstr>Choć minęły wieki,  a świat taki wielki.  Lecz nikt nie zapomniał  o małej dziecinie. Jak każe tradycja, przy świętej wigilii. Zasiadają wszyscy i kolęda płynie. </vt:lpstr>
      <vt:lpstr> A na pożegnanie przyjmijcie życzenia.   Gorące życzenia wszelkiej pomyślności.  Niech wam wszystko lepsze    niesie Nowy Roczek.  Niech miłość i pokój w waszych domach gości”.                                     Tadeusz Wywrocki </vt:lpstr>
      <vt:lpstr>             Najserdeczniejsze życzenia        z okazji Świąt Bożego Narodzenia     składają uczniom, ich rodzinom oraz      pracownikom Szkoły Podstawowej nr 1       im. Kardynała Bolesława Kominka              w Kątach Wrocławskich  dyrektorzy szkoły Lidia Reps, Ewa Winnicka, Beata Zielińska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SP 1</cp:lastModifiedBy>
  <cp:revision>62</cp:revision>
  <dcterms:created xsi:type="dcterms:W3CDTF">2013-08-21T19:17:07Z</dcterms:created>
  <dcterms:modified xsi:type="dcterms:W3CDTF">2020-12-21T08:35:09Z</dcterms:modified>
</cp:coreProperties>
</file>