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9" r:id="rId9"/>
    <p:sldId id="264" r:id="rId10"/>
    <p:sldId id="265" r:id="rId11"/>
    <p:sldId id="266" r:id="rId12"/>
    <p:sldId id="268" r:id="rId13"/>
    <p:sldId id="267" r:id="rId14"/>
    <p:sldId id="271" r:id="rId15"/>
    <p:sldId id="270" r:id="rId16"/>
    <p:sldId id="258" r:id="rId17"/>
    <p:sldId id="273" r:id="rId18"/>
    <p:sldId id="277" r:id="rId19"/>
    <p:sldId id="278" r:id="rId20"/>
    <p:sldId id="274" r:id="rId21"/>
    <p:sldId id="275" r:id="rId22"/>
    <p:sldId id="276" r:id="rId23"/>
    <p:sldId id="279" r:id="rId24"/>
    <p:sldId id="281" r:id="rId25"/>
    <p:sldId id="280" r:id="rId26"/>
    <p:sldId id="282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7" autoAdjust="0"/>
    <p:restoredTop sz="94660"/>
  </p:normalViewPr>
  <p:slideViewPr>
    <p:cSldViewPr>
      <p:cViewPr varScale="1">
        <p:scale>
          <a:sx n="68" d="100"/>
          <a:sy n="68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6AA6DA6-A927-4F46-A0E7-C81DA88C63F0}" type="datetimeFigureOut">
              <a:rPr lang="pl-PL" smtClean="0"/>
              <a:t>2020-10-18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E95A4D8-6018-45FD-8F42-AC39AABE63B5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062912" cy="1470025"/>
          </a:xfrm>
        </p:spPr>
        <p:txBody>
          <a:bodyPr/>
          <a:lstStyle/>
          <a:p>
            <a:pPr algn="ctr"/>
            <a:r>
              <a:rPr lang="pl-PL" dirty="0"/>
              <a:t>Kardynał Bolesław Kominek.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556792"/>
            <a:ext cx="4824536" cy="936104"/>
          </a:xfrm>
        </p:spPr>
        <p:txBody>
          <a:bodyPr/>
          <a:lstStyle/>
          <a:p>
            <a:pPr algn="ctr"/>
            <a:r>
              <a:rPr lang="pl-PL" dirty="0"/>
              <a:t>Patron naszej szkoły.</a:t>
            </a:r>
          </a:p>
        </p:txBody>
      </p:sp>
      <p:pic>
        <p:nvPicPr>
          <p:cNvPr id="1028" name="Picture 4" descr="C:\Users\Iwona\Desktop\IMG_0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31" y="1785714"/>
            <a:ext cx="3804369" cy="507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ztandar1t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0533"/>
            <a:ext cx="5109872" cy="47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ryderyk Chopin - Walc a-moll (videoo.inf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6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/>
              <a:t>Kardynał Bolesław Kominek jest współautorem  „Orędzia biskupów polskich do biskupów niemieckich”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858560"/>
          </a:xfrm>
        </p:spPr>
        <p:txBody>
          <a:bodyPr>
            <a:normAutofit lnSpcReduction="10000"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64008" indent="0" algn="ctr">
              <a:buNone/>
            </a:pPr>
            <a:r>
              <a:rPr lang="pl-PL" i="1" dirty="0"/>
              <a:t>„Przebaczamy i prosimy o przebaczenie…”</a:t>
            </a:r>
          </a:p>
        </p:txBody>
      </p:sp>
      <p:pic>
        <p:nvPicPr>
          <p:cNvPr id="2050" name="Picture 2" descr="C:\Users\Iwona\Desktop\IMG_0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534008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89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Kardynał Bolesław Kominek- Ojciec Narodu- Nauczyciel patriotyzmu.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Iwona\Desktop\IMG_0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68826"/>
            <a:ext cx="3672408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wona\Desktop\IMG_0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68826"/>
            <a:ext cx="4536504" cy="49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9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Kardynał Bolesław Kominek- Nieznany Ojciec Europy.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159378" cy="463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Iwona\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816424" cy="463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Kardynał Bolesław Kominek- Przewodnik po świecie wartości.</a:t>
            </a:r>
          </a:p>
        </p:txBody>
      </p:sp>
      <p:pic>
        <p:nvPicPr>
          <p:cNvPr id="5124" name="Picture 4" descr="C:\Users\Iwona\Pictures\beznazwy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355731" cy="44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Iwona\Desktop\IMG_0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87" y="1772816"/>
            <a:ext cx="460831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br>
              <a:rPr lang="pl-PL" b="1" dirty="0">
                <a:effectLst/>
              </a:rPr>
            </a:br>
            <a:r>
              <a:rPr lang="pl-PL" sz="3100" dirty="0">
                <a:effectLst/>
              </a:rPr>
              <a:t>Kardynał Bolesław Kominek zmarł 10 marca 1974 i został pochowany</a:t>
            </a:r>
            <a:br>
              <a:rPr lang="pl-PL" sz="3100" dirty="0">
                <a:effectLst/>
              </a:rPr>
            </a:br>
            <a:r>
              <a:rPr lang="pl-PL" sz="3100" dirty="0">
                <a:effectLst/>
              </a:rPr>
              <a:t>w Archikatedrze Wrocławskiej.</a:t>
            </a:r>
            <a:br>
              <a:rPr lang="pl-PL" sz="3600" dirty="0">
                <a:effectLst/>
              </a:rPr>
            </a:br>
            <a:endParaRPr lang="pl-PL" sz="3600" dirty="0"/>
          </a:p>
        </p:txBody>
      </p:sp>
      <p:pic>
        <p:nvPicPr>
          <p:cNvPr id="4101" name="Picture 5" descr="C:\Users\Iwona\Pictures\k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9527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Iwona\Pictures\b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62745"/>
            <a:ext cx="2447925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1" name="Picture 3" descr="C:\Users\Iwona\Pictures\6180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/>
              <a:t>Sztandar szkoły</a:t>
            </a:r>
            <a:r>
              <a:rPr lang="pl-PL" sz="3200" dirty="0">
                <a:effectLst/>
              </a:rPr>
              <a:t>  jest  dla  społeczności   szkolnej  symbolem  Polski ,  narodu,  symbolem  Małej  Ojczyzny, jaką jest szkoła  i jej najbliższe środowisko.</a:t>
            </a:r>
            <a:endParaRPr lang="pl-PL" sz="3200" dirty="0"/>
          </a:p>
        </p:txBody>
      </p:sp>
      <p:pic>
        <p:nvPicPr>
          <p:cNvPr id="3074" name="Picture 2" descr="C:\Users\Iwona\Desktop\IMG_0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" y="2492896"/>
            <a:ext cx="46085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wona\Desktop\IMG_0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66" y="2492895"/>
            <a:ext cx="4704334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1399032"/>
          </a:xfrm>
        </p:spPr>
        <p:txBody>
          <a:bodyPr>
            <a:normAutofit fontScale="90000"/>
          </a:bodyPr>
          <a:lstStyle/>
          <a:p>
            <a:pPr algn="ctr"/>
            <a:br>
              <a:rPr lang="pl-PL" dirty="0">
                <a:effectLst/>
              </a:rPr>
            </a:br>
            <a:r>
              <a:rPr lang="pl-PL" sz="3600" dirty="0">
                <a:effectLst/>
              </a:rPr>
              <a:t>Sztandar  szkoły  pełni   funkcje  reprezentacyjne.  Bierze udział </a:t>
            </a:r>
            <a:br>
              <a:rPr lang="pl-PL" sz="3600" dirty="0">
                <a:effectLst/>
              </a:rPr>
            </a:br>
            <a:r>
              <a:rPr lang="pl-PL" sz="3600" dirty="0">
                <a:effectLst/>
              </a:rPr>
              <a:t>w uroczystościach szkolnych                     i środowiskowych.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961912"/>
          </a:xfrm>
        </p:spPr>
        <p:txBody>
          <a:bodyPr/>
          <a:lstStyle/>
          <a:p>
            <a:pPr marL="64008" indent="0">
              <a:buNone/>
            </a:pPr>
            <a:endParaRPr lang="pl-PL" dirty="0"/>
          </a:p>
        </p:txBody>
      </p:sp>
      <p:pic>
        <p:nvPicPr>
          <p:cNvPr id="1026" name="Picture 2" descr="C:\Users\Iwona\Downloads\Pocz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976664" cy="447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8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pic>
        <p:nvPicPr>
          <p:cNvPr id="5" name="Picture 3" descr="C:\Users\Iwona\Downloads\Poczet 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Fryderyk Chopin - Walc a-moll (videoo.info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863975"/>
            <a:ext cx="609600" cy="609600"/>
          </a:xfrm>
        </p:spPr>
      </p:pic>
      <p:pic>
        <p:nvPicPr>
          <p:cNvPr id="4098" name="Picture 2" descr="C:\Users\Iwona\Downloads\Poczet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W tym roku obchodzimy </a:t>
            </a:r>
            <a:br>
              <a:rPr lang="pl-PL" dirty="0"/>
            </a:br>
            <a:r>
              <a:rPr lang="pl-PL" dirty="0"/>
              <a:t>10 rocznicę uroczystości nadania imienia szkole.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 algn="just">
              <a:buNone/>
            </a:pPr>
            <a:r>
              <a:rPr lang="pl-PL" dirty="0"/>
              <a:t>W dniu 17.09.2010r. nastąpiło uroczyste nadanie imienia naszej szkole w osobie Kardynała Bolesława Kominka.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3" y="3645024"/>
            <a:ext cx="3987887" cy="296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Iwona\Desktop\IMG_0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38904"/>
            <a:ext cx="3960440" cy="29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Iwona\Downloads\Poczet 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Iwona\Downloads\Poczet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0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Iwona\Downloads\Poczet 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2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C:\Users\Iwona\Downloads\Poczet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"/>
            <a:ext cx="9144000" cy="685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/>
          <a:lstStyle/>
          <a:p>
            <a:pPr algn="ctr"/>
            <a:r>
              <a:rPr lang="pl-PL" sz="4000" dirty="0"/>
              <a:t>Poczty Sztandarowe </a:t>
            </a:r>
            <a:br>
              <a:rPr lang="pl-PL" sz="4000" dirty="0"/>
            </a:br>
            <a:r>
              <a:rPr lang="pl-PL" sz="4000" dirty="0"/>
              <a:t>w latach 2010-2020r.</a:t>
            </a:r>
          </a:p>
        </p:txBody>
      </p:sp>
      <p:pic>
        <p:nvPicPr>
          <p:cNvPr id="4" name="Picture 2" descr="C:\Users\Iwona\Downloads\Poczet 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14" y="1340768"/>
            <a:ext cx="4536843" cy="352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wona\Desktop\Poczet 2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99697"/>
            <a:ext cx="6281335" cy="183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73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99032"/>
          </a:xfrm>
        </p:spPr>
        <p:txBody>
          <a:bodyPr/>
          <a:lstStyle/>
          <a:p>
            <a:pPr algn="ctr"/>
            <a:r>
              <a:rPr lang="pl-PL" dirty="0"/>
              <a:t>Poczet Sztandarowy- </a:t>
            </a:r>
            <a:br>
              <a:rPr lang="pl-PL" dirty="0"/>
            </a:br>
            <a:r>
              <a:rPr lang="pl-PL" dirty="0"/>
              <a:t>rok szkolny 2020/2021</a:t>
            </a:r>
          </a:p>
        </p:txBody>
      </p:sp>
      <p:pic>
        <p:nvPicPr>
          <p:cNvPr id="7171" name="Picture 3" descr="C:\Users\Iwona\Downloads\Poczet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632848" cy="507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Prezentację przygotowała pedagog Iwona Więcko.</a:t>
            </a:r>
          </a:p>
        </p:txBody>
      </p:sp>
    </p:spTree>
    <p:extLst>
      <p:ext uri="{BB962C8B-B14F-4D97-AF65-F5344CB8AC3E}">
        <p14:creationId xmlns:p14="http://schemas.microsoft.com/office/powerpoint/2010/main" val="15615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Patron szkoły.</a:t>
            </a:r>
          </a:p>
        </p:txBody>
      </p:sp>
      <p:pic>
        <p:nvPicPr>
          <p:cNvPr id="4098" name="Picture 2" descr="C:\Users\Iwona\Desktop\IMG_0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7652"/>
            <a:ext cx="3600400" cy="48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211960" y="2204864"/>
            <a:ext cx="47525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200" i="1" dirty="0"/>
              <a:t>Patron to bardzo ważna postać w życiu szkoły.</a:t>
            </a:r>
          </a:p>
          <a:p>
            <a:pPr algn="just"/>
            <a:r>
              <a:rPr lang="pl-PL" sz="3200" i="1" dirty="0"/>
              <a:t>Wokół niej buduje się tradycje,</a:t>
            </a:r>
          </a:p>
          <a:p>
            <a:pPr algn="just"/>
            <a:r>
              <a:rPr lang="pl-PL" sz="3200" i="1" dirty="0"/>
              <a:t> wprowadza uczniów w świat wartości.</a:t>
            </a:r>
          </a:p>
        </p:txBody>
      </p:sp>
    </p:spTree>
    <p:extLst>
      <p:ext uri="{BB962C8B-B14F-4D97-AF65-F5344CB8AC3E}">
        <p14:creationId xmlns:p14="http://schemas.microsoft.com/office/powerpoint/2010/main" val="41812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Kardynał Bolesław Kominek.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pl-PL" dirty="0"/>
              <a:t>Urodził się w Radlinie 23 grudnia 1903r.</a:t>
            </a:r>
          </a:p>
          <a:p>
            <a:endParaRPr lang="pl-PL" dirty="0"/>
          </a:p>
          <a:p>
            <a:pPr marL="64008" indent="0">
              <a:buNone/>
            </a:pPr>
            <a:r>
              <a:rPr lang="pl-PL" dirty="0"/>
              <a:t> </a:t>
            </a:r>
          </a:p>
        </p:txBody>
      </p:sp>
      <p:pic>
        <p:nvPicPr>
          <p:cNvPr id="5124" name="Picture 4" descr="C:\Users\Iwona\Pictures\Radl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" y="3284985"/>
            <a:ext cx="4702977" cy="35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wona\Pictures\94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46" y="3284986"/>
            <a:ext cx="4269854" cy="353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dirty="0">
                <a:effectLst/>
              </a:rPr>
            </a:br>
            <a:br>
              <a:rPr lang="pl-PL" dirty="0">
                <a:effectLst/>
              </a:rPr>
            </a:br>
            <a:r>
              <a:rPr lang="pl-PL" sz="3600" dirty="0">
                <a:effectLst/>
              </a:rPr>
              <a:t>Studiował teologię na Wydziale Teologicznym                                                                       Uniwersytetu Jagiellońskiego </a:t>
            </a:r>
            <a:br>
              <a:rPr lang="pl-PL" sz="3600" dirty="0">
                <a:effectLst/>
              </a:rPr>
            </a:br>
            <a:r>
              <a:rPr lang="pl-PL" sz="3600" dirty="0">
                <a:effectLst/>
              </a:rPr>
              <a:t>w Krakowie.</a:t>
            </a:r>
            <a:br>
              <a:rPr lang="pl-PL" sz="3600" dirty="0">
                <a:effectLst/>
              </a:rPr>
            </a:br>
            <a:endParaRPr lang="pl-PL" sz="3600" dirty="0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904656" cy="423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pl-PL" sz="2800" b="1" dirty="0">
                <a:effectLst/>
              </a:rPr>
            </a:br>
            <a:r>
              <a:rPr lang="pl-PL" sz="2800" dirty="0">
                <a:effectLst/>
              </a:rPr>
              <a:t>11 września 1927 r. został wyświęcony                  na kapłana przez biskupa Arkadiusza Lisieckiego w Katowicach.</a:t>
            </a:r>
            <a:br>
              <a:rPr lang="pl-PL" sz="2800" dirty="0">
                <a:effectLst/>
              </a:rPr>
            </a:br>
            <a:endParaRPr lang="pl-PL" sz="2800" dirty="0"/>
          </a:p>
        </p:txBody>
      </p:sp>
      <p:pic>
        <p:nvPicPr>
          <p:cNvPr id="5124" name="Picture 4" descr="C:\Users\Iwona\Pictures\kb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3528392" cy="38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Iwona\Pictures\kb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03" y="1840979"/>
            <a:ext cx="1746498" cy="461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2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>
                <a:effectLst/>
              </a:rPr>
              <a:t>10 października 1954 r. otrzymał sakrę biskupa </a:t>
            </a:r>
            <a:br>
              <a:rPr lang="pl-PL" dirty="0">
                <a:effectLst/>
              </a:rPr>
            </a:br>
            <a:r>
              <a:rPr lang="pl-PL" dirty="0">
                <a:effectLst/>
              </a:rPr>
              <a:t>w Przemyślu.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6" name="Picture 4" descr="C:\Users\Iwona\Desktop\IMG_0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10518"/>
            <a:ext cx="3780421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Iwona\Desktop\IMG_0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2525"/>
            <a:ext cx="4860032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9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pl-PL" sz="3200" b="1" dirty="0">
                <a:effectLst/>
              </a:rPr>
            </a:br>
            <a:r>
              <a:rPr lang="pl-PL" sz="3200" dirty="0">
                <a:effectLst/>
              </a:rPr>
              <a:t>28 czerwca 1972 r.– został ustanowiony Metropolitą Wrocławskim.</a:t>
            </a:r>
            <a:br>
              <a:rPr lang="pl-PL" sz="3200" dirty="0">
                <a:effectLst/>
              </a:rPr>
            </a:br>
            <a:endParaRPr lang="pl-PL" sz="3200" dirty="0"/>
          </a:p>
        </p:txBody>
      </p:sp>
      <p:pic>
        <p:nvPicPr>
          <p:cNvPr id="1028" name="Picture 4" descr="C:\Users\Iwona\Pictures\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8768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wona\Pictures\04e3ab03-0343-4ba3-b95c-70e784e471f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9" y="1839094"/>
            <a:ext cx="406794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/>
              <a:t>5 marca 1973r.  – papież Paweł VI nadaje </a:t>
            </a:r>
            <a:br>
              <a:rPr lang="pl-PL" sz="2800" dirty="0"/>
            </a:br>
            <a:r>
              <a:rPr lang="pl-PL" sz="2800" dirty="0"/>
              <a:t>ks. Bolesławowi Kominkowi tytuł Kardynała.</a:t>
            </a:r>
          </a:p>
        </p:txBody>
      </p:sp>
      <p:pic>
        <p:nvPicPr>
          <p:cNvPr id="1026" name="Picture 2" descr="C:\Users\Iwona\Desktop\IMG_0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0370"/>
            <a:ext cx="3645024" cy="4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wona\Desktop\IMG_0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97597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624</TotalTime>
  <Words>265</Words>
  <Application>Microsoft Office PowerPoint</Application>
  <PresentationFormat>Pokaz na ekranie (4:3)</PresentationFormat>
  <Paragraphs>36</Paragraphs>
  <Slides>26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Century Gothic</vt:lpstr>
      <vt:lpstr>Verdana</vt:lpstr>
      <vt:lpstr>Wingdings 2</vt:lpstr>
      <vt:lpstr>Energetyczny</vt:lpstr>
      <vt:lpstr>Kardynał Bolesław Kominek.</vt:lpstr>
      <vt:lpstr>W tym roku obchodzimy  10 rocznicę uroczystości nadania imienia szkole.</vt:lpstr>
      <vt:lpstr>Patron szkoły.</vt:lpstr>
      <vt:lpstr>Kardynał Bolesław Kominek.</vt:lpstr>
      <vt:lpstr>  Studiował teologię na Wydziale Teologicznym                                                                       Uniwersytetu Jagiellońskiego  w Krakowie. </vt:lpstr>
      <vt:lpstr> 11 września 1927 r. został wyświęcony                  na kapłana przez biskupa Arkadiusza Lisieckiego w Katowicach. </vt:lpstr>
      <vt:lpstr>10 października 1954 r. otrzymał sakrę biskupa  w Przemyślu.</vt:lpstr>
      <vt:lpstr> 28 czerwca 1972 r.– został ustanowiony Metropolitą Wrocławskim. </vt:lpstr>
      <vt:lpstr>5 marca 1973r.  – papież Paweł VI nadaje  ks. Bolesławowi Kominkowi tytuł Kardynała.</vt:lpstr>
      <vt:lpstr>Kardynał Bolesław Kominek jest współautorem  „Orędzia biskupów polskich do biskupów niemieckich”</vt:lpstr>
      <vt:lpstr>Kardynał Bolesław Kominek- Ojciec Narodu- Nauczyciel patriotyzmu.</vt:lpstr>
      <vt:lpstr>Kardynał Bolesław Kominek- Nieznany Ojciec Europy.</vt:lpstr>
      <vt:lpstr>Kardynał Bolesław Kominek- Przewodnik po świecie wartości.</vt:lpstr>
      <vt:lpstr> Kardynał Bolesław Kominek zmarł 10 marca 1974 i został pochowany w Archikatedrze Wrocławskiej. </vt:lpstr>
      <vt:lpstr>Prezentacja programu PowerPoint</vt:lpstr>
      <vt:lpstr>Sztandar szkoły  jest  dla  społeczności   szkolnej  symbolem  Polski ,  narodu,  symbolem  Małej  Ojczyzny, jaką jest szkoła  i jej najbliższe środowisko.</vt:lpstr>
      <vt:lpstr> Sztandar  szkoły  pełni   funkcje  reprezentacyjne.  Bierze udział  w uroczystościach szkolnych                     i środowiskowych.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Poczty Sztandarowe  w latach 2010-2020r.</vt:lpstr>
      <vt:lpstr>Poczet Sztandarowy-  rok szkolny 2020/2021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Kardynał Bolesław Kominek</dc:title>
  <dc:creator>Iwona</dc:creator>
  <cp:lastModifiedBy>Joanna Palińska</cp:lastModifiedBy>
  <cp:revision>43</cp:revision>
  <dcterms:created xsi:type="dcterms:W3CDTF">2020-10-02T14:07:59Z</dcterms:created>
  <dcterms:modified xsi:type="dcterms:W3CDTF">2020-10-18T14:40:50Z</dcterms:modified>
</cp:coreProperties>
</file>