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59" r:id="rId6"/>
    <p:sldId id="269" r:id="rId7"/>
    <p:sldId id="270" r:id="rId8"/>
    <p:sldId id="271" r:id="rId9"/>
    <p:sldId id="260" r:id="rId10"/>
    <p:sldId id="261" r:id="rId11"/>
    <p:sldId id="262" r:id="rId12"/>
    <p:sldId id="266" r:id="rId13"/>
    <p:sldId id="273" r:id="rId14"/>
    <p:sldId id="268" r:id="rId15"/>
    <p:sldId id="263" r:id="rId16"/>
    <p:sldId id="264" r:id="rId17"/>
    <p:sldId id="265" r:id="rId18"/>
    <p:sldId id="267" r:id="rId19"/>
    <p:sldId id="274" r:id="rId20"/>
    <p:sldId id="275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5" d="100"/>
          <a:sy n="115" d="100"/>
        </p:scale>
        <p:origin x="-152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828B280-23A0-421D-ACAD-623D0CC95E87}" type="datetimeFigureOut">
              <a:rPr lang="pl-PL" smtClean="0"/>
              <a:t>2020-10-13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5DB0A46-ECFC-45CF-ACDD-1974A4AF0535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0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10 lat Pocztu Sztandarowego w obiektywie aparatu.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 descr="C:\Users\Iwona\Downloads\Poczet 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90729"/>
            <a:ext cx="4176463" cy="32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wona\Desktop\Poczet 2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64424"/>
            <a:ext cx="6281335" cy="183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wona\Downloads\Poczet 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96214"/>
            <a:ext cx="4516081" cy="31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opin Spring Waltz Love Dream (videoo.inf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Iwona\Downloads\Poczet 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C:\Users\Iwona\Downloads\Poczeta 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9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 descr="C:\Users\Iwona\Downloads\Poczet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6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Iwona\Downloads\Poczet 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 descr="C:\Users\Iwona\Downloads\Poczet 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Poczet Sztandarowy </a:t>
            </a:r>
            <a:br>
              <a:rPr lang="pl-PL" dirty="0" smtClean="0"/>
            </a:br>
            <a:r>
              <a:rPr lang="pl-PL" dirty="0" smtClean="0"/>
              <a:t>w Wodzisławiu Śląskim.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1" name="Picture 3" descr="C:\Users\Iwona\Downloads\Poczet 1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66527"/>
            <a:ext cx="6732240" cy="50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8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C:\Users\Iwona\Downloads\Poczet 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Poczet Sztandarowy </a:t>
            </a:r>
            <a:br>
              <a:rPr lang="pl-PL" dirty="0" smtClean="0"/>
            </a:br>
            <a:r>
              <a:rPr lang="pl-PL" dirty="0" smtClean="0"/>
              <a:t>na wystawach o tematyce patriotycznej.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C:\Users\Iwona\Downloads\Poczet 1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912768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 descr="C:\Users\Iwona\Downloads\Poczet 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Iwona\Downloads\Poczet 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21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3200" dirty="0" smtClean="0"/>
              <a:t>Poczet Sztandarowy  </a:t>
            </a:r>
            <a:r>
              <a:rPr lang="pl-PL" sz="3200" dirty="0"/>
              <a:t>szkoły  pełni   funkcje  reprezentacyjne.  </a:t>
            </a:r>
            <a:r>
              <a:rPr lang="pl-PL" sz="3200" dirty="0" smtClean="0"/>
              <a:t>Bierze udział   w </a:t>
            </a:r>
            <a:r>
              <a:rPr lang="pl-PL" sz="3200" dirty="0"/>
              <a:t>uroczystościach </a:t>
            </a:r>
            <a:r>
              <a:rPr lang="pl-PL" sz="3200" dirty="0" smtClean="0"/>
              <a:t>szkolnych                               i </a:t>
            </a:r>
            <a:r>
              <a:rPr lang="pl-PL" sz="3200" dirty="0"/>
              <a:t>środowiskowych</a:t>
            </a:r>
            <a:r>
              <a:rPr lang="pl-PL" sz="3200" dirty="0" smtClean="0"/>
              <a:t>.</a:t>
            </a:r>
          </a:p>
          <a:p>
            <a:pPr algn="just"/>
            <a:r>
              <a:rPr lang="pl-PL" sz="3200" dirty="0" smtClean="0"/>
              <a:t>Uczniowie wchodzący w skład Pocztu Sztandarowego szkolą się                               z Ceremoniału wojskowego pod okiem żołnierzy, by jak najlepiej pełnić swoje obowiązki.</a:t>
            </a:r>
          </a:p>
          <a:p>
            <a:pPr algn="just"/>
            <a:r>
              <a:rPr lang="pl-PL" sz="3200" dirty="0" smtClean="0"/>
              <a:t>Poczet Sztandarowy realizuje projekty związane z Patronem i uczestniczy                     w wystawach i wydarzeniach                            o charakterze historycznym                               i patriotycznym.</a:t>
            </a:r>
          </a:p>
          <a:p>
            <a:pPr algn="just"/>
            <a:endParaRPr lang="pl-PL" sz="3200" dirty="0" smtClean="0"/>
          </a:p>
          <a:p>
            <a:pPr algn="just"/>
            <a:endParaRPr lang="pl-PL" sz="32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08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Prezentację przygotowała pedagog Iwona Więcko.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21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Szkolenia Pocztu Sztandarowego.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Iwona\Downloads\Poczet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49772"/>
            <a:ext cx="6948264" cy="52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7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Iwona\Downloads\Poczet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3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Iwona\Downloads\Poczet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3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Reprezentowanie szkoły podczas uroczystości szkolnych                 i środowiskowych.</a:t>
            </a:r>
            <a:endParaRPr lang="pl-PL" dirty="0"/>
          </a:p>
        </p:txBody>
      </p:sp>
      <p:pic>
        <p:nvPicPr>
          <p:cNvPr id="4" name="Picture 2" descr="C:\Users\Iwona\Downloads\Poczet 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62" y="1882775"/>
            <a:ext cx="60994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1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Iwona\Downloads\Poczet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7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Iwona\Downloads\Poczet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45059" cy="640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4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Śladami Kardynała </a:t>
            </a:r>
            <a:r>
              <a:rPr lang="pl-PL"/>
              <a:t>B</a:t>
            </a:r>
            <a:r>
              <a:rPr lang="pl-PL" smtClean="0"/>
              <a:t>olesława </a:t>
            </a:r>
            <a:r>
              <a:rPr lang="pl-PL" smtClean="0"/>
              <a:t>Kominka.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100" name="Picture 4" descr="C:\Users\Iwona\Downloads\Poczet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9828"/>
            <a:ext cx="7020272" cy="52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301</TotalTime>
  <Words>91</Words>
  <Application>Microsoft Office PowerPoint</Application>
  <PresentationFormat>Pokaz na ekranie (4:3)</PresentationFormat>
  <Paragraphs>11</Paragraphs>
  <Slides>20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Energetyczny</vt:lpstr>
      <vt:lpstr>10 lat Pocztu Sztandarowego w obiektywie aparatu.</vt:lpstr>
      <vt:lpstr>Prezentacja programu PowerPoint</vt:lpstr>
      <vt:lpstr>Szkolenia Pocztu Sztandarowego.</vt:lpstr>
      <vt:lpstr>Prezentacja programu PowerPoint</vt:lpstr>
      <vt:lpstr>Prezentacja programu PowerPoint</vt:lpstr>
      <vt:lpstr>Reprezentowanie szkoły podczas uroczystości szkolnych                 i środowiskowych.</vt:lpstr>
      <vt:lpstr>Prezentacja programu PowerPoint</vt:lpstr>
      <vt:lpstr>Prezentacja programu PowerPoint</vt:lpstr>
      <vt:lpstr>Śladami Kardynała Bolesława Kominka.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Poczet Sztandarowy  w Wodzisławiu Śląskim.</vt:lpstr>
      <vt:lpstr>Prezentacja programu PowerPoint</vt:lpstr>
      <vt:lpstr>Poczet Sztandarowy  na wystawach o tematyce patriotycznej.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lat Pocztu Sztandarowego w obiektywie aparatu.</dc:title>
  <dc:creator>Iwona</dc:creator>
  <cp:lastModifiedBy>Iwona</cp:lastModifiedBy>
  <cp:revision>21</cp:revision>
  <dcterms:created xsi:type="dcterms:W3CDTF">2020-10-10T09:11:11Z</dcterms:created>
  <dcterms:modified xsi:type="dcterms:W3CDTF">2020-10-13T15:10:42Z</dcterms:modified>
</cp:coreProperties>
</file>